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A5B"/>
    <a:srgbClr val="035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4"/>
    <p:restoredTop sz="94706"/>
  </p:normalViewPr>
  <p:slideViewPr>
    <p:cSldViewPr snapToGrid="0" snapToObjects="1">
      <p:cViewPr varScale="1">
        <p:scale>
          <a:sx n="113" d="100"/>
          <a:sy n="113" d="100"/>
        </p:scale>
        <p:origin x="6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AFD63-DF13-1C4A-A199-AD607C394525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A846-8400-574F-B69F-3BF7E5CAD81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73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3A846-8400-574F-B69F-3BF7E5CAD81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80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017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26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91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954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414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447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9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520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179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6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0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5241-A373-B148-A85D-94F0CDDEABCB}" type="datetimeFigureOut">
              <a:rPr lang="en-AU" smtClean="0"/>
              <a:t>15/10/20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FD630-2FB8-6745-AA74-BD138A6206D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934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338CF46-829A-6B48-9785-68E4DB7B1993}"/>
              </a:ext>
            </a:extLst>
          </p:cNvPr>
          <p:cNvGrpSpPr/>
          <p:nvPr/>
        </p:nvGrpSpPr>
        <p:grpSpPr>
          <a:xfrm>
            <a:off x="0" y="0"/>
            <a:ext cx="9601200" cy="9238294"/>
            <a:chOff x="0" y="-1455"/>
            <a:chExt cx="9601200" cy="92418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BAE89-DDDB-644C-B4A2-D7C7D58BD36D}"/>
                </a:ext>
              </a:extLst>
            </p:cNvPr>
            <p:cNvSpPr txBox="1"/>
            <p:nvPr/>
          </p:nvSpPr>
          <p:spPr>
            <a:xfrm>
              <a:off x="0" y="-1455"/>
              <a:ext cx="9601200" cy="304814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AU" sz="2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AU" sz="4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Space. Stillness. Silence. </a:t>
              </a:r>
              <a:br>
                <a:rPr lang="en-AU" sz="48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AU" sz="4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 time to pause</a:t>
              </a:r>
            </a:p>
            <a:p>
              <a:pPr algn="ctr"/>
              <a:endParaRPr lang="en-AU" sz="2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AU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Join with us to breathe and create some quietness.  </a:t>
              </a:r>
            </a:p>
            <a:p>
              <a:pPr algn="ctr"/>
              <a:endParaRPr lang="en-AU" sz="24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" name="Picture 4" descr="A picture containing sitting, small, monitor, photo&#10;&#10;Description automatically generated">
              <a:extLst>
                <a:ext uri="{FF2B5EF4-FFF2-40B4-BE49-F238E27FC236}">
                  <a16:creationId xmlns:a16="http://schemas.microsoft.com/office/drawing/2014/main" id="{E353726C-253E-BF44-A2F9-D761BB409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36" t="2483" r="6520" b="2342"/>
            <a:stretch/>
          </p:blipFill>
          <p:spPr>
            <a:xfrm>
              <a:off x="0" y="3020846"/>
              <a:ext cx="9601200" cy="621950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7A209F-4B43-8B4C-A6A6-E9FF7274F1AC}"/>
              </a:ext>
            </a:extLst>
          </p:cNvPr>
          <p:cNvSpPr/>
          <p:nvPr/>
        </p:nvSpPr>
        <p:spPr>
          <a:xfrm>
            <a:off x="0" y="24695"/>
            <a:ext cx="9601200" cy="12773016"/>
          </a:xfrm>
          <a:prstGeom prst="rect">
            <a:avLst/>
          </a:prstGeom>
          <a:solidFill>
            <a:srgbClr val="03597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C1597-7EC1-224E-B0C4-804E5D1220C0}"/>
              </a:ext>
            </a:extLst>
          </p:cNvPr>
          <p:cNvSpPr txBox="1"/>
          <p:nvPr/>
        </p:nvSpPr>
        <p:spPr>
          <a:xfrm>
            <a:off x="1071563" y="9726078"/>
            <a:ext cx="79152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[Health Service]</a:t>
            </a:r>
            <a:r>
              <a:rPr lang="en-A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Spiritual Care team invites you to our virtual space where you can pause to breathe, create some quietness and care for yourself, so you can continue to care. </a:t>
            </a:r>
          </a:p>
          <a:p>
            <a:endParaRPr lang="en-AU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Date: 		</a:t>
            </a:r>
            <a:r>
              <a:rPr lang="en-AU" sz="16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xx October 2020</a:t>
            </a:r>
          </a:p>
          <a:p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Time: 		</a:t>
            </a:r>
            <a:r>
              <a:rPr lang="en-A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xx:xx</a:t>
            </a:r>
            <a:endParaRPr lang="en-AU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Location: 	</a:t>
            </a:r>
            <a:r>
              <a:rPr lang="en-AU" sz="16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via Zoom/MS Teams</a:t>
            </a:r>
            <a:r>
              <a:rPr lang="en-A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AU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 register your interest, please email: </a:t>
            </a:r>
            <a:r>
              <a:rPr lang="en-AU" sz="1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[insert contact email]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5B0A1-BB51-C04E-89A6-71161B806D93}"/>
              </a:ext>
            </a:extLst>
          </p:cNvPr>
          <p:cNvSpPr txBox="1"/>
          <p:nvPr/>
        </p:nvSpPr>
        <p:spPr>
          <a:xfrm>
            <a:off x="7772400" y="12057614"/>
            <a:ext cx="147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entury Gothic" panose="020B0502020202020204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2925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94</Words>
  <Application>Microsoft Macintosh PowerPoint</Application>
  <PresentationFormat>A3 Paper (297x420 mm)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Lingam  Palam</dc:creator>
  <cp:lastModifiedBy>Lingam  Palam</cp:lastModifiedBy>
  <cp:revision>10</cp:revision>
  <dcterms:created xsi:type="dcterms:W3CDTF">2020-10-14T21:32:33Z</dcterms:created>
  <dcterms:modified xsi:type="dcterms:W3CDTF">2020-10-15T03:37:58Z</dcterms:modified>
</cp:coreProperties>
</file>